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8" r:id="rId4"/>
    <p:sldId id="263" r:id="rId5"/>
    <p:sldId id="271" r:id="rId6"/>
    <p:sldId id="269" r:id="rId7"/>
    <p:sldId id="270" r:id="rId8"/>
    <p:sldId id="272" r:id="rId9"/>
    <p:sldId id="273" r:id="rId10"/>
    <p:sldId id="274" r:id="rId11"/>
    <p:sldId id="275" r:id="rId12"/>
    <p:sldId id="276" r:id="rId13"/>
    <p:sldId id="277" r:id="rId14"/>
    <p:sldId id="264" r:id="rId15"/>
    <p:sldId id="265" r:id="rId16"/>
    <p:sldId id="26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C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6801" autoAdjust="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3390F6C2-EE65-4236-8AC7-975F0B7BCF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5" name="图片 4" descr="00000">
            <a:extLst>
              <a:ext uri="{FF2B5EF4-FFF2-40B4-BE49-F238E27FC236}">
                <a16:creationId xmlns:a16="http://schemas.microsoft.com/office/drawing/2014/main" id="{395499DE-4B0A-40D2-B859-9E950C813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3D1177D-0365-4766-B08A-2BB0FE8CA3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5488" y="1306513"/>
            <a:ext cx="9405937" cy="4702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05099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00000">
            <a:extLst>
              <a:ext uri="{FF2B5EF4-FFF2-40B4-BE49-F238E27FC236}">
                <a16:creationId xmlns:a16="http://schemas.microsoft.com/office/drawing/2014/main" id="{B35AFC30-930D-4240-BB8F-EC7C493F6F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6" name="文本占位符 16">
            <a:extLst>
              <a:ext uri="{FF2B5EF4-FFF2-40B4-BE49-F238E27FC236}">
                <a16:creationId xmlns:a16="http://schemas.microsoft.com/office/drawing/2014/main" id="{9D3677A8-B14B-43CB-8CB2-EC979A30AA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7" name="文本占位符 14">
            <a:extLst>
              <a:ext uri="{FF2B5EF4-FFF2-40B4-BE49-F238E27FC236}">
                <a16:creationId xmlns:a16="http://schemas.microsoft.com/office/drawing/2014/main" id="{10F4E61E-1DBF-4008-817F-4341201900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2075" y="1187767"/>
            <a:ext cx="9447849" cy="272986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69F8A372-AADD-4F56-8F5E-2BBF709C5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162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18">
            <a:extLst>
              <a:ext uri="{FF2B5EF4-FFF2-40B4-BE49-F238E27FC236}">
                <a16:creationId xmlns:a16="http://schemas.microsoft.com/office/drawing/2014/main" id="{2AB60E04-C116-4FB9-90D8-F06F7141B9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867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18">
            <a:extLst>
              <a:ext uri="{FF2B5EF4-FFF2-40B4-BE49-F238E27FC236}">
                <a16:creationId xmlns:a16="http://schemas.microsoft.com/office/drawing/2014/main" id="{00DA8D9A-3961-4B4B-B9B7-142C750326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05725" y="4028439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91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66ACDDEC-C7DB-4080-B65B-A742600133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431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4" name="图片 3" descr="00000">
            <a:extLst>
              <a:ext uri="{FF2B5EF4-FFF2-40B4-BE49-F238E27FC236}">
                <a16:creationId xmlns:a16="http://schemas.microsoft.com/office/drawing/2014/main" id="{C758FD43-35F7-4284-9760-5B70CD3C1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ED3D5864-915E-44C7-952B-18E706789E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9701" y="1665781"/>
            <a:ext cx="7825740" cy="459214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14">
            <a:extLst>
              <a:ext uri="{FF2B5EF4-FFF2-40B4-BE49-F238E27FC236}">
                <a16:creationId xmlns:a16="http://schemas.microsoft.com/office/drawing/2014/main" id="{FE99E390-1758-45AB-82B6-3DB976E4EF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63065" y="1163672"/>
            <a:ext cx="4985385" cy="5021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760529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E5C7CF6-7666-472D-91A5-9CBD5D55EDF8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812670B-DE43-4EFC-A7EE-50E5A66683B3}"/>
              </a:ext>
            </a:extLst>
          </p:cNvPr>
          <p:cNvGrpSpPr/>
          <p:nvPr userDrawn="1"/>
        </p:nvGrpSpPr>
        <p:grpSpPr>
          <a:xfrm>
            <a:off x="2392045" y="1304290"/>
            <a:ext cx="4664710" cy="3159756"/>
            <a:chOff x="1991" y="834"/>
            <a:chExt cx="7346" cy="497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782F4C6-9648-4704-877F-34F7591B73ED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A23C81-1F03-4C24-A298-3B012934D6F3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E06DDED-8DB4-4B51-848C-25A5738033BB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BA502F0-24F0-4604-B1FD-D242C89EF7F6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24EF967-5064-4642-851A-8BF82D5B3A16}"/>
                </a:ext>
              </a:extLst>
            </p:cNvPr>
            <p:cNvGrpSpPr/>
            <p:nvPr/>
          </p:nvGrpSpPr>
          <p:grpSpPr>
            <a:xfrm>
              <a:off x="1991" y="2827"/>
              <a:ext cx="7346" cy="2983"/>
              <a:chOff x="6590347" y="1309099"/>
              <a:chExt cx="4164179" cy="1690820"/>
            </a:xfrm>
          </p:grpSpPr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0665D864-1C25-48CA-8914-27D09B255779}"/>
                  </a:ext>
                </a:extLst>
              </p:cNvPr>
              <p:cNvSpPr/>
              <p:nvPr/>
            </p:nvSpPr>
            <p:spPr>
              <a:xfrm>
                <a:off x="6590347" y="1309099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60A4AE8A-2767-4285-B5C9-742A9BEE6BFA}"/>
                  </a:ext>
                </a:extLst>
              </p:cNvPr>
              <p:cNvSpPr/>
              <p:nvPr/>
            </p:nvSpPr>
            <p:spPr>
              <a:xfrm flipH="1" flipV="1">
                <a:off x="9942520" y="2387938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5AFFD52-6AAA-46AD-B3D8-DA6AADA52F8C}"/>
                </a:ext>
              </a:extLst>
            </p:cNvPr>
            <p:cNvSpPr txBox="1"/>
            <p:nvPr/>
          </p:nvSpPr>
          <p:spPr>
            <a:xfrm>
              <a:off x="2678" y="3473"/>
              <a:ext cx="5992" cy="1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6600" b="1" spc="500" dirty="0">
                  <a:solidFill>
                    <a:schemeClr val="bg1"/>
                  </a:solidFill>
                  <a:cs typeface="+mn-ea"/>
                  <a:sym typeface="+mn-lt"/>
                </a:rPr>
                <a:t>谢谢学习</a:t>
              </a:r>
            </a:p>
          </p:txBody>
        </p:sp>
      </p:grpSp>
      <p:pic>
        <p:nvPicPr>
          <p:cNvPr id="17" name="图片 16" descr="热气球jkjk">
            <a:extLst>
              <a:ext uri="{FF2B5EF4-FFF2-40B4-BE49-F238E27FC236}">
                <a16:creationId xmlns:a16="http://schemas.microsoft.com/office/drawing/2014/main" id="{075AFF86-6527-454A-BB1F-E502076808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193675" y="-226695"/>
            <a:ext cx="1562100" cy="1900555"/>
          </a:xfrm>
          <a:prstGeom prst="rect">
            <a:avLst/>
          </a:prstGeom>
        </p:spPr>
      </p:pic>
      <p:pic>
        <p:nvPicPr>
          <p:cNvPr id="18" name="图片 17" descr="热气球jkjk">
            <a:extLst>
              <a:ext uri="{FF2B5EF4-FFF2-40B4-BE49-F238E27FC236}">
                <a16:creationId xmlns:a16="http://schemas.microsoft.com/office/drawing/2014/main" id="{7A411B09-1A74-4960-A80C-0B0FC052D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783955" y="3882390"/>
            <a:ext cx="2298065" cy="2621915"/>
          </a:xfrm>
          <a:prstGeom prst="rect">
            <a:avLst/>
          </a:prstGeom>
        </p:spPr>
      </p:pic>
      <p:pic>
        <p:nvPicPr>
          <p:cNvPr id="19" name="内容占位符 23" descr="热气球jkjk">
            <a:extLst>
              <a:ext uri="{FF2B5EF4-FFF2-40B4-BE49-F238E27FC236}">
                <a16:creationId xmlns:a16="http://schemas.microsoft.com/office/drawing/2014/main" id="{899B06F2-FA13-4422-A6C1-84786859C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416925" y="-935355"/>
            <a:ext cx="4351655" cy="43516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AFB8BF96-64B1-4534-90C7-3C94C3FB9E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0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D9A89FC8-5A33-426C-A230-3931DB36F0D3}"/>
              </a:ext>
            </a:extLst>
          </p:cNvPr>
          <p:cNvSpPr/>
          <p:nvPr userDrawn="1"/>
        </p:nvSpPr>
        <p:spPr>
          <a:xfrm>
            <a:off x="727075" y="826452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AE6175C-ED55-47B0-9FA2-A23E5F79707C}"/>
              </a:ext>
            </a:extLst>
          </p:cNvPr>
          <p:cNvGrpSpPr/>
          <p:nvPr userDrawn="1"/>
        </p:nvGrpSpPr>
        <p:grpSpPr>
          <a:xfrm>
            <a:off x="2271395" y="1268095"/>
            <a:ext cx="4664710" cy="3365500"/>
            <a:chOff x="1991" y="834"/>
            <a:chExt cx="7346" cy="5300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0B1B166-3EE9-4E59-AA62-FED968ED798F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F677ED5-939A-4574-8F8B-2D2768681D3D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B113C84-A1F0-4127-8259-B652E41D9A5E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19C8D38-002B-435E-BC32-BF619BB202FC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212EC4CA-6479-45AD-B075-8F2A244C0469}"/>
                </a:ext>
              </a:extLst>
            </p:cNvPr>
            <p:cNvGrpSpPr/>
            <p:nvPr/>
          </p:nvGrpSpPr>
          <p:grpSpPr>
            <a:xfrm>
              <a:off x="1991" y="2503"/>
              <a:ext cx="7346" cy="3631"/>
              <a:chOff x="6590347" y="1125445"/>
              <a:chExt cx="4164179" cy="2058128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4CE65226-9B02-4D2C-89AB-98FB696F3792}"/>
                  </a:ext>
                </a:extLst>
              </p:cNvPr>
              <p:cNvSpPr/>
              <p:nvPr/>
            </p:nvSpPr>
            <p:spPr>
              <a:xfrm>
                <a:off x="6590347" y="1125445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A76A35E4-A5E0-4E63-B863-259090847C34}"/>
                  </a:ext>
                </a:extLst>
              </p:cNvPr>
              <p:cNvSpPr/>
              <p:nvPr/>
            </p:nvSpPr>
            <p:spPr>
              <a:xfrm flipH="1" flipV="1">
                <a:off x="9942520" y="2571592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8" name="图片 47" descr="热气球jkjk">
            <a:extLst>
              <a:ext uri="{FF2B5EF4-FFF2-40B4-BE49-F238E27FC236}">
                <a16:creationId xmlns:a16="http://schemas.microsoft.com/office/drawing/2014/main" id="{61232830-A9B3-4318-901C-B503DE633F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663305" y="3858260"/>
            <a:ext cx="2298065" cy="2621915"/>
          </a:xfrm>
          <a:prstGeom prst="rect">
            <a:avLst/>
          </a:prstGeom>
        </p:spPr>
      </p:pic>
      <p:pic>
        <p:nvPicPr>
          <p:cNvPr id="49" name="内容占位符 23" descr="热气球jkjk">
            <a:extLst>
              <a:ext uri="{FF2B5EF4-FFF2-40B4-BE49-F238E27FC236}">
                <a16:creationId xmlns:a16="http://schemas.microsoft.com/office/drawing/2014/main" id="{FAD39CB9-2D21-4537-8A4A-BBE9119B94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260080" y="-959485"/>
            <a:ext cx="4351655" cy="4351655"/>
          </a:xfrm>
          <a:prstGeom prst="rect">
            <a:avLst/>
          </a:prstGeom>
        </p:spPr>
      </p:pic>
      <p:pic>
        <p:nvPicPr>
          <p:cNvPr id="51" name="图片 50" descr="00000">
            <a:extLst>
              <a:ext uri="{FF2B5EF4-FFF2-40B4-BE49-F238E27FC236}">
                <a16:creationId xmlns:a16="http://schemas.microsoft.com/office/drawing/2014/main" id="{889A55D7-4EBF-46B2-B613-A2D57E786A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22C903B1-FD19-49D0-8AAA-2FAC2A98C7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6031" y="2771775"/>
            <a:ext cx="4141470" cy="1555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ea typeface="字魂105号-简雅黑" panose="00000500000000000000"/>
              </a:defRPr>
            </a:lvl1pPr>
            <a:lvl2pPr marL="457200" indent="0">
              <a:buNone/>
              <a:defRPr>
                <a:solidFill>
                  <a:schemeClr val="bg1"/>
                </a:solidFill>
                <a:ea typeface="字魂105号-简雅黑" panose="00000500000000000000"/>
              </a:defRPr>
            </a:lvl2pPr>
            <a:lvl3pPr>
              <a:defRPr>
                <a:solidFill>
                  <a:schemeClr val="bg1"/>
                </a:solidFill>
                <a:ea typeface="字魂105号-简雅黑" panose="00000500000000000000"/>
              </a:defRPr>
            </a:lvl3pPr>
            <a:lvl4pPr>
              <a:defRPr>
                <a:solidFill>
                  <a:schemeClr val="bg1"/>
                </a:solidFill>
                <a:ea typeface="字魂105号-简雅黑" panose="00000500000000000000"/>
              </a:defRPr>
            </a:lvl4pPr>
            <a:lvl5pPr>
              <a:defRPr>
                <a:solidFill>
                  <a:schemeClr val="bg1"/>
                </a:solidFill>
                <a:ea typeface="字魂105号-简雅黑" panose="00000500000000000000"/>
              </a:defRPr>
            </a:lvl5pPr>
          </a:lstStyle>
          <a:p>
            <a:pPr lvl="0"/>
            <a:r>
              <a:rPr lang="zh-CN" altLang="en-US" dirty="0"/>
              <a:t>课程标题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EE424503-DED1-4EC1-8823-19CBDF510B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2231" y="4835525"/>
            <a:ext cx="4065270" cy="466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小课名称</a:t>
            </a:r>
          </a:p>
        </p:txBody>
      </p:sp>
    </p:spTree>
    <p:extLst>
      <p:ext uri="{BB962C8B-B14F-4D97-AF65-F5344CB8AC3E}">
        <p14:creationId xmlns:p14="http://schemas.microsoft.com/office/powerpoint/2010/main" val="317260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1D09C98-83B7-4C5E-AF3A-FA8CB408AE29}"/>
              </a:ext>
            </a:extLst>
          </p:cNvPr>
          <p:cNvSpPr/>
          <p:nvPr userDrawn="1"/>
        </p:nvSpPr>
        <p:spPr>
          <a:xfrm>
            <a:off x="873760" y="82613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730441-72FB-49A7-821E-CA5CB4C0BD86}"/>
              </a:ext>
            </a:extLst>
          </p:cNvPr>
          <p:cNvSpPr txBox="1"/>
          <p:nvPr userDrawn="1"/>
        </p:nvSpPr>
        <p:spPr>
          <a:xfrm>
            <a:off x="1341755" y="1193800"/>
            <a:ext cx="408698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CONTENTS</a:t>
            </a:r>
            <a:endParaRPr lang="zh-CN" altLang="en-US" dirty="0"/>
          </a:p>
          <a:p>
            <a:r>
              <a:rPr lang="zh-CN" altLang="en-US" sz="32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9D46544-0B3B-40BB-BB46-9EF3FC265151}"/>
              </a:ext>
            </a:extLst>
          </p:cNvPr>
          <p:cNvSpPr/>
          <p:nvPr userDrawn="1"/>
        </p:nvSpPr>
        <p:spPr>
          <a:xfrm>
            <a:off x="1341755" y="1122680"/>
            <a:ext cx="1920875" cy="1920875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pic>
        <p:nvPicPr>
          <p:cNvPr id="19" name="图片 18" descr="热气球jkjk">
            <a:extLst>
              <a:ext uri="{FF2B5EF4-FFF2-40B4-BE49-F238E27FC236}">
                <a16:creationId xmlns:a16="http://schemas.microsoft.com/office/drawing/2014/main" id="{EEA714CF-CA66-4A6B-8055-882F1F131B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9460230" y="647700"/>
            <a:ext cx="1562100" cy="19005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7EF399D3-98A3-4809-80C9-869505B3DC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7F6D503D-DED3-4D8A-86E3-DD60B2F8C4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2990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Part1 </a:t>
            </a:r>
            <a:r>
              <a:rPr lang="zh-CN" altLang="en-US" dirty="0"/>
              <a:t>章节名</a:t>
            </a:r>
          </a:p>
        </p:txBody>
      </p:sp>
      <p:sp>
        <p:nvSpPr>
          <p:cNvPr id="25" name="文本占位符 22">
            <a:extLst>
              <a:ext uri="{FF2B5EF4-FFF2-40B4-BE49-F238E27FC236}">
                <a16:creationId xmlns:a16="http://schemas.microsoft.com/office/drawing/2014/main" id="{523AB6B2-E9F9-4EBF-A577-0802FB523F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32990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Part3 </a:t>
            </a:r>
            <a:r>
              <a:rPr lang="zh-CN" altLang="en-US" dirty="0"/>
              <a:t>章节名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:a16="http://schemas.microsoft.com/office/drawing/2014/main" id="{EFE92CFE-9498-4C4E-99AF-6FCDD7679F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2990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Part5 </a:t>
            </a:r>
            <a:r>
              <a:rPr lang="zh-CN" altLang="en-US" dirty="0"/>
              <a:t>章节名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77EB4384-36AB-41FC-B25D-90B95C0B5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9937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Part2 </a:t>
            </a:r>
            <a:r>
              <a:rPr lang="zh-CN" altLang="en-US" dirty="0"/>
              <a:t>章节名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2F4CBF70-6DDF-4C06-BE12-0E97D9FB2E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9937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Part4 </a:t>
            </a:r>
            <a:r>
              <a:rPr lang="zh-CN" altLang="en-US" dirty="0"/>
              <a:t>章节名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id="{AF2A3454-2046-4A88-AD54-FEDD2BF650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9937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Part6 </a:t>
            </a:r>
            <a:r>
              <a:rPr lang="zh-CN" altLang="en-US" dirty="0"/>
              <a:t>章节名</a:t>
            </a:r>
          </a:p>
        </p:txBody>
      </p:sp>
    </p:spTree>
    <p:extLst>
      <p:ext uri="{BB962C8B-B14F-4D97-AF65-F5344CB8AC3E}">
        <p14:creationId xmlns:p14="http://schemas.microsoft.com/office/powerpoint/2010/main" val="417565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6F4C402-9FF6-4F4E-80BE-8EF45AD8F357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E9C9665-AB62-44F6-B3ED-0A24CA18C148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9EAEC9-337C-4B14-9E9C-49C0434C15CF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pic>
        <p:nvPicPr>
          <p:cNvPr id="13" name="内容占位符 9" descr="套图">
            <a:extLst>
              <a:ext uri="{FF2B5EF4-FFF2-40B4-BE49-F238E27FC236}">
                <a16:creationId xmlns:a16="http://schemas.microsoft.com/office/drawing/2014/main" id="{35C03A93-CFF5-4013-A267-03D851ECC2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3313" r="55972" b="34241"/>
          <a:stretch>
            <a:fillRect/>
          </a:stretch>
        </p:blipFill>
        <p:spPr>
          <a:xfrm>
            <a:off x="9647555" y="3475990"/>
            <a:ext cx="2543810" cy="340106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3B48E71-2189-49E0-AE2C-ADC3DABDE0D4}"/>
              </a:ext>
            </a:extLst>
          </p:cNvPr>
          <p:cNvGrpSpPr/>
          <p:nvPr userDrawn="1"/>
        </p:nvGrpSpPr>
        <p:grpSpPr>
          <a:xfrm>
            <a:off x="819150" y="53467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B66434AB-6C46-49F3-BF57-5A9C55F44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16E92B56-C934-4E08-BAE6-8CC0BB6C9B9D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9B7293F-1876-4173-AC82-6968EAAB797D}"/>
              </a:ext>
            </a:extLst>
          </p:cNvPr>
          <p:cNvGrpSpPr/>
          <p:nvPr userDrawn="1"/>
        </p:nvGrpSpPr>
        <p:grpSpPr>
          <a:xfrm>
            <a:off x="1597660" y="213550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656FE016-153B-490F-BB6C-FC0C631FB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8E320064-5271-4DA3-97F1-FBD2DDBEE4CD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1D1FC96-BB7C-483F-9042-FC2FB595BCCA}"/>
              </a:ext>
            </a:extLst>
          </p:cNvPr>
          <p:cNvGrpSpPr/>
          <p:nvPr userDrawn="1"/>
        </p:nvGrpSpPr>
        <p:grpSpPr>
          <a:xfrm rot="20880000">
            <a:off x="103505" y="165798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0F52F3D4-181B-4FD8-90DB-6E02F67CA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E3742C9F-3D29-4232-B6C1-F0CDD5EC69A9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 descr="00000">
            <a:extLst>
              <a:ext uri="{FF2B5EF4-FFF2-40B4-BE49-F238E27FC236}">
                <a16:creationId xmlns:a16="http://schemas.microsoft.com/office/drawing/2014/main" id="{E7090EE5-519D-4A2E-BB05-389D2915F0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95D888B2-5620-41C7-B389-758FC228D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4A0A3667-D2D0-4E57-83C7-1C7E173998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388324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4E6F7A0-C085-41C0-8314-F1C11367D24C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2BC135A-3653-4E35-812D-00794CC856E9}"/>
              </a:ext>
            </a:extLst>
          </p:cNvPr>
          <p:cNvGrpSpPr/>
          <p:nvPr userDrawn="1"/>
        </p:nvGrpSpPr>
        <p:grpSpPr>
          <a:xfrm>
            <a:off x="9587230" y="17399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9B29A109-BC86-4468-B656-51A081F1E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F451EA50-C9D9-46D4-B061-0680E8C3F907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F2FF226-A0DC-4083-B09A-37AE78D85C4C}"/>
              </a:ext>
            </a:extLst>
          </p:cNvPr>
          <p:cNvGrpSpPr/>
          <p:nvPr userDrawn="1"/>
        </p:nvGrpSpPr>
        <p:grpSpPr>
          <a:xfrm>
            <a:off x="10365740" y="177482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55F97CAC-03C0-4A64-B7F7-CAD4A028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1822D1C6-B82C-4EF9-BF19-5DFE1E7E876C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73DD5EE-AFD6-4EFD-845F-8FA6D22CBC13}"/>
              </a:ext>
            </a:extLst>
          </p:cNvPr>
          <p:cNvGrpSpPr/>
          <p:nvPr userDrawn="1"/>
        </p:nvGrpSpPr>
        <p:grpSpPr>
          <a:xfrm rot="20880000">
            <a:off x="8871585" y="129730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BD823F91-779F-467A-A5E9-768BCAA20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43C4EF3A-EB0E-4088-93B3-7CBBAA1BE5E5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CCF520A9-77A8-4C06-B4D1-BB139A9D77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2" t="-554" r="3060" b="68924"/>
          <a:stretch>
            <a:fillRect/>
          </a:stretch>
        </p:blipFill>
        <p:spPr>
          <a:xfrm>
            <a:off x="-612775" y="3495675"/>
            <a:ext cx="3869690" cy="3400425"/>
          </a:xfrm>
          <a:prstGeom prst="rect">
            <a:avLst/>
          </a:prstGeom>
        </p:spPr>
      </p:pic>
      <p:pic>
        <p:nvPicPr>
          <p:cNvPr id="24" name="图片 23" descr="00000">
            <a:extLst>
              <a:ext uri="{FF2B5EF4-FFF2-40B4-BE49-F238E27FC236}">
                <a16:creationId xmlns:a16="http://schemas.microsoft.com/office/drawing/2014/main" id="{C819664C-8569-478D-BA59-156A0C01D7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3FA475C4-6E86-4F5D-AC28-C453331FD62D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1474D63-C7F7-486A-A782-E1C3063BE337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id="{DA693849-8EF6-4439-97A0-93B77E28FB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8" name="文本占位符 26">
            <a:extLst>
              <a:ext uri="{FF2B5EF4-FFF2-40B4-BE49-F238E27FC236}">
                <a16:creationId xmlns:a16="http://schemas.microsoft.com/office/drawing/2014/main" id="{5A03A0FB-20D0-4C10-BCD1-03E6D8C8DE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420976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0144F3B-05CE-43DC-A296-3438346D68DE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BD0BC50-3131-4E72-87D4-D8843D7C7838}"/>
              </a:ext>
            </a:extLst>
          </p:cNvPr>
          <p:cNvGrpSpPr/>
          <p:nvPr userDrawn="1"/>
        </p:nvGrpSpPr>
        <p:grpSpPr>
          <a:xfrm>
            <a:off x="9587230" y="155575"/>
            <a:ext cx="1320165" cy="2771140"/>
            <a:chOff x="4350" y="1664"/>
            <a:chExt cx="1760" cy="3694"/>
          </a:xfrm>
        </p:grpSpPr>
        <p:pic>
          <p:nvPicPr>
            <p:cNvPr id="17" name="图片 16" descr="棒棒糖">
              <a:extLst>
                <a:ext uri="{FF2B5EF4-FFF2-40B4-BE49-F238E27FC236}">
                  <a16:creationId xmlns:a16="http://schemas.microsoft.com/office/drawing/2014/main" id="{44B2E2FC-8781-478A-AA26-4BA0811F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8" name="任意多边形 18">
              <a:extLst>
                <a:ext uri="{FF2B5EF4-FFF2-40B4-BE49-F238E27FC236}">
                  <a16:creationId xmlns:a16="http://schemas.microsoft.com/office/drawing/2014/main" id="{46264F50-9766-4C44-B0C8-B34BAFCC5F86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924C2BB-3449-4670-A16D-DA1273695ABC}"/>
              </a:ext>
            </a:extLst>
          </p:cNvPr>
          <p:cNvGrpSpPr/>
          <p:nvPr userDrawn="1"/>
        </p:nvGrpSpPr>
        <p:grpSpPr>
          <a:xfrm>
            <a:off x="10365740" y="1756410"/>
            <a:ext cx="825500" cy="1480185"/>
            <a:chOff x="645" y="5430"/>
            <a:chExt cx="1300" cy="2331"/>
          </a:xfrm>
        </p:grpSpPr>
        <p:pic>
          <p:nvPicPr>
            <p:cNvPr id="20" name="图片 19" descr="棒棒糖">
              <a:extLst>
                <a:ext uri="{FF2B5EF4-FFF2-40B4-BE49-F238E27FC236}">
                  <a16:creationId xmlns:a16="http://schemas.microsoft.com/office/drawing/2014/main" id="{EFA38248-BC68-4BCF-B609-D9C75108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任意多边形 21">
              <a:extLst>
                <a:ext uri="{FF2B5EF4-FFF2-40B4-BE49-F238E27FC236}">
                  <a16:creationId xmlns:a16="http://schemas.microsoft.com/office/drawing/2014/main" id="{4990C6B2-63DE-4D9E-910A-9A9A684E0BB3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606C480-90EE-4B6A-A51C-0CF02868682E}"/>
              </a:ext>
            </a:extLst>
          </p:cNvPr>
          <p:cNvGrpSpPr/>
          <p:nvPr userDrawn="1"/>
        </p:nvGrpSpPr>
        <p:grpSpPr>
          <a:xfrm rot="20880000">
            <a:off x="8871585" y="1278890"/>
            <a:ext cx="996315" cy="1878965"/>
            <a:chOff x="12061" y="589"/>
            <a:chExt cx="2072" cy="3906"/>
          </a:xfrm>
        </p:grpSpPr>
        <p:pic>
          <p:nvPicPr>
            <p:cNvPr id="23" name="图片 22" descr="棒棒糖">
              <a:extLst>
                <a:ext uri="{FF2B5EF4-FFF2-40B4-BE49-F238E27FC236}">
                  <a16:creationId xmlns:a16="http://schemas.microsoft.com/office/drawing/2014/main" id="{DCE0EE7E-68F2-46F7-BB72-C5C93D1F5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任意多边形 31">
              <a:extLst>
                <a:ext uri="{FF2B5EF4-FFF2-40B4-BE49-F238E27FC236}">
                  <a16:creationId xmlns:a16="http://schemas.microsoft.com/office/drawing/2014/main" id="{65A0B95E-0CF0-4B29-8B5F-528B0EEFA83E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F373A3A-97DC-4A7B-8E8B-25D556227D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8" t="66870" r="1778" b="1500"/>
          <a:stretch>
            <a:fillRect/>
          </a:stretch>
        </p:blipFill>
        <p:spPr>
          <a:xfrm>
            <a:off x="149273" y="3957107"/>
            <a:ext cx="2595623" cy="2579271"/>
          </a:xfrm>
          <a:prstGeom prst="rect">
            <a:avLst/>
          </a:prstGeom>
        </p:spPr>
      </p:pic>
      <p:pic>
        <p:nvPicPr>
          <p:cNvPr id="26" name="图片 25" descr="00000">
            <a:extLst>
              <a:ext uri="{FF2B5EF4-FFF2-40B4-BE49-F238E27FC236}">
                <a16:creationId xmlns:a16="http://schemas.microsoft.com/office/drawing/2014/main" id="{8F895EE7-8CF2-4907-A8EA-D9756195F3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2C0044B4-0523-48EB-98C0-B31E5A42C3B5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76D3D84-9CBE-48D5-9373-22DBCB064C20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9" name="文本占位符 24">
            <a:extLst>
              <a:ext uri="{FF2B5EF4-FFF2-40B4-BE49-F238E27FC236}">
                <a16:creationId xmlns:a16="http://schemas.microsoft.com/office/drawing/2014/main" id="{563C9077-B532-4948-8B23-A45825007A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30" name="文本占位符 26">
            <a:extLst>
              <a:ext uri="{FF2B5EF4-FFF2-40B4-BE49-F238E27FC236}">
                <a16:creationId xmlns:a16="http://schemas.microsoft.com/office/drawing/2014/main" id="{9D3D3ABE-40F8-476E-A5B7-D7D7D89EE7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126153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重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7FACEDC9-EC6C-45CF-AA03-84FECB13AF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0" y="1560195"/>
            <a:ext cx="4705985" cy="4069715"/>
          </a:xfrm>
          <a:prstGeom prst="rect">
            <a:avLst/>
          </a:prstGeom>
        </p:spPr>
      </p:pic>
      <p:pic>
        <p:nvPicPr>
          <p:cNvPr id="11" name="图片 10" descr="00000">
            <a:extLst>
              <a:ext uri="{FF2B5EF4-FFF2-40B4-BE49-F238E27FC236}">
                <a16:creationId xmlns:a16="http://schemas.microsoft.com/office/drawing/2014/main" id="{A30C46B9-8934-4722-B135-681C74FBFB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1126603E-878A-47DF-A63B-A643B764CF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3475" y="1762125"/>
            <a:ext cx="4295775" cy="24003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80589C99-1A85-40B5-A36D-AA79350E4F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038" y="2860199"/>
            <a:ext cx="4567237" cy="161925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内容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B2877D5-B2EC-4D85-B9AB-5072B97037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939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147853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0000">
            <a:extLst>
              <a:ext uri="{FF2B5EF4-FFF2-40B4-BE49-F238E27FC236}">
                <a16:creationId xmlns:a16="http://schemas.microsoft.com/office/drawing/2014/main" id="{85CCBDAE-0B01-425C-89C1-580A2F0CBC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5" name="文本占位符 16">
            <a:extLst>
              <a:ext uri="{FF2B5EF4-FFF2-40B4-BE49-F238E27FC236}">
                <a16:creationId xmlns:a16="http://schemas.microsoft.com/office/drawing/2014/main" id="{CA3AE0F1-A149-4A69-BC0C-013969744D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89" y="425768"/>
            <a:ext cx="466108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6" name="文本占位符 14">
            <a:extLst>
              <a:ext uri="{FF2B5EF4-FFF2-40B4-BE49-F238E27FC236}">
                <a16:creationId xmlns:a16="http://schemas.microsoft.com/office/drawing/2014/main" id="{0F9296CC-5ED3-44A4-9E59-1E20A86BC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6915" y="2630805"/>
            <a:ext cx="295021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C55AB8C2-C7DE-4F1D-88A8-494C9CEB31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7937" y="1383030"/>
            <a:ext cx="6751637" cy="35718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14">
            <a:extLst>
              <a:ext uri="{FF2B5EF4-FFF2-40B4-BE49-F238E27FC236}">
                <a16:creationId xmlns:a16="http://schemas.microsoft.com/office/drawing/2014/main" id="{07AF4C3C-A0C6-4BED-BE3B-F345C9B2D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0280" y="5179695"/>
            <a:ext cx="226694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853269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7">
            <a:extLst>
              <a:ext uri="{FF2B5EF4-FFF2-40B4-BE49-F238E27FC236}">
                <a16:creationId xmlns:a16="http://schemas.microsoft.com/office/drawing/2014/main" id="{FDB989B8-524F-433E-978D-D3ED452B8384}"/>
              </a:ext>
            </a:extLst>
          </p:cNvPr>
          <p:cNvSpPr/>
          <p:nvPr userDrawn="1"/>
        </p:nvSpPr>
        <p:spPr>
          <a:xfrm>
            <a:off x="7142480" y="1329055"/>
            <a:ext cx="3317240" cy="4616450"/>
          </a:xfrm>
          <a:prstGeom prst="roundRect">
            <a:avLst>
              <a:gd name="adj" fmla="val 0"/>
            </a:avLst>
          </a:prstGeom>
          <a:solidFill>
            <a:srgbClr val="74C8A6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000" b="1">
              <a:solidFill>
                <a:schemeClr val="bg1"/>
              </a:solidFill>
              <a:effectLst/>
              <a:latin typeface="Noto Sans S Chinese Medium" panose="020B0600000000000000" pitchFamily="34" charset="-122"/>
              <a:ea typeface="Noto Sans S Chinese Medium" panose="020B0600000000000000" pitchFamily="34" charset="-122"/>
              <a:cs typeface="Noto Sans S Chinese Medium" panose="020B0600000000000000" pitchFamily="34" charset="-122"/>
              <a:sym typeface="+mn-ea"/>
            </a:endParaRPr>
          </a:p>
        </p:txBody>
      </p:sp>
      <p:pic>
        <p:nvPicPr>
          <p:cNvPr id="11" name="片 75">
            <a:extLst>
              <a:ext uri="{FF2B5EF4-FFF2-40B4-BE49-F238E27FC236}">
                <a16:creationId xmlns:a16="http://schemas.microsoft.com/office/drawing/2014/main" id="{5EE30A55-77C3-4E9C-8FB5-29CACDCBD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4900930" y="1737360"/>
            <a:ext cx="5978525" cy="39846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C79F52A-AD4E-4344-831D-9184570003B6}"/>
              </a:ext>
            </a:extLst>
          </p:cNvPr>
          <p:cNvSpPr/>
          <p:nvPr userDrawn="1"/>
        </p:nvSpPr>
        <p:spPr>
          <a:xfrm>
            <a:off x="5972810" y="2279650"/>
            <a:ext cx="38735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00000">
            <a:extLst>
              <a:ext uri="{FF2B5EF4-FFF2-40B4-BE49-F238E27FC236}">
                <a16:creationId xmlns:a16="http://schemas.microsoft.com/office/drawing/2014/main" id="{59655EFB-F6EF-4793-A8BA-5529454C8C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7" name="图片占位符 12">
            <a:extLst>
              <a:ext uri="{FF2B5EF4-FFF2-40B4-BE49-F238E27FC236}">
                <a16:creationId xmlns:a16="http://schemas.microsoft.com/office/drawing/2014/main" id="{13230CA5-193A-4244-A7E8-AE7E033D19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2811" y="2279650"/>
            <a:ext cx="3873500" cy="2184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占位符 14">
            <a:extLst>
              <a:ext uri="{FF2B5EF4-FFF2-40B4-BE49-F238E27FC236}">
                <a16:creationId xmlns:a16="http://schemas.microsoft.com/office/drawing/2014/main" id="{DAA3C865-9DA6-4720-987C-2E4C88F880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9251" y="2205672"/>
            <a:ext cx="3653157" cy="2729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文本占位符 16">
            <a:extLst>
              <a:ext uri="{FF2B5EF4-FFF2-40B4-BE49-F238E27FC236}">
                <a16:creationId xmlns:a16="http://schemas.microsoft.com/office/drawing/2014/main" id="{47E1DE75-D86C-4868-904C-8FC4458A00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263221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C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90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647A90E-7EBB-4A90-9605-557ABCFD5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App Inventor </a:t>
            </a:r>
          </a:p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创意趣味编程</a:t>
            </a:r>
          </a:p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0C36C16-8369-46D6-B402-908D4F53E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点名神奇（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460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67D30E0-C075-4383-B725-911CE3C90B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  <a:r>
              <a:rPr lang="en-US" altLang="zh-CN" dirty="0"/>
              <a:t>——Screen3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像" descr="图像">
            <a:extLst>
              <a:ext uri="{FF2B5EF4-FFF2-40B4-BE49-F238E27FC236}">
                <a16:creationId xmlns:a16="http://schemas.microsoft.com/office/drawing/2014/main" id="{F93D6B7B-C31F-4225-92FC-E5A203CCB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46" y="1656799"/>
            <a:ext cx="8229600" cy="36576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与相邻的比较，如果比它大，就交换位置">
            <a:extLst>
              <a:ext uri="{FF2B5EF4-FFF2-40B4-BE49-F238E27FC236}">
                <a16:creationId xmlns:a16="http://schemas.microsoft.com/office/drawing/2014/main" id="{D49D1898-3D82-46ED-9470-3652381ADC13}"/>
              </a:ext>
            </a:extLst>
          </p:cNvPr>
          <p:cNvSpPr txBox="1"/>
          <p:nvPr/>
        </p:nvSpPr>
        <p:spPr>
          <a:xfrm>
            <a:off x="3293745" y="5498478"/>
            <a:ext cx="4708977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2000" dirty="0" err="1"/>
              <a:t>与相邻的比较，如果比它大，就交换位置</a:t>
            </a:r>
            <a:endParaRPr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964E42-D650-4342-9C94-92768A7F85A0}"/>
              </a:ext>
            </a:extLst>
          </p:cNvPr>
          <p:cNvSpPr txBox="1"/>
          <p:nvPr/>
        </p:nvSpPr>
        <p:spPr>
          <a:xfrm>
            <a:off x="491490" y="1099526"/>
            <a:ext cx="3743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冒泡排序介绍</a:t>
            </a:r>
          </a:p>
        </p:txBody>
      </p:sp>
    </p:spTree>
    <p:extLst>
      <p:ext uri="{BB962C8B-B14F-4D97-AF65-F5344CB8AC3E}">
        <p14:creationId xmlns:p14="http://schemas.microsoft.com/office/powerpoint/2010/main" val="3444607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67D30E0-C075-4383-B725-911CE3C90B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  <a:r>
              <a:rPr lang="en-US" altLang="zh-CN" dirty="0"/>
              <a:t>——Screen3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像" descr="图像">
            <a:extLst>
              <a:ext uri="{FF2B5EF4-FFF2-40B4-BE49-F238E27FC236}">
                <a16:creationId xmlns:a16="http://schemas.microsoft.com/office/drawing/2014/main" id="{8DC71945-7C2C-4768-A7EC-BBC0507E8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85" y="1677620"/>
            <a:ext cx="5486400" cy="9779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遍历列表list，从第一个开始，每次加一">
            <a:extLst>
              <a:ext uri="{FF2B5EF4-FFF2-40B4-BE49-F238E27FC236}">
                <a16:creationId xmlns:a16="http://schemas.microsoft.com/office/drawing/2014/main" id="{729C9183-EF9B-4956-BDF3-0266CEAA74B8}"/>
              </a:ext>
            </a:extLst>
          </p:cNvPr>
          <p:cNvSpPr txBox="1"/>
          <p:nvPr/>
        </p:nvSpPr>
        <p:spPr>
          <a:xfrm>
            <a:off x="7436349" y="1962101"/>
            <a:ext cx="4497381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2000" dirty="0" err="1"/>
              <a:t>遍历列表list，从第一个开始，每次加一</a:t>
            </a:r>
            <a:endParaRPr sz="2000" dirty="0"/>
          </a:p>
        </p:txBody>
      </p:sp>
      <p:pic>
        <p:nvPicPr>
          <p:cNvPr id="5" name="图像" descr="图像">
            <a:extLst>
              <a:ext uri="{FF2B5EF4-FFF2-40B4-BE49-F238E27FC236}">
                <a16:creationId xmlns:a16="http://schemas.microsoft.com/office/drawing/2014/main" id="{00F9DAEF-DD3D-4D39-B4BD-08ADD18E9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85" y="3157169"/>
            <a:ext cx="5499100" cy="9652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第二层循环从第i个元素开始">
            <a:extLst>
              <a:ext uri="{FF2B5EF4-FFF2-40B4-BE49-F238E27FC236}">
                <a16:creationId xmlns:a16="http://schemas.microsoft.com/office/drawing/2014/main" id="{758536F6-C032-45D6-95D4-EEA238B6ED2C}"/>
              </a:ext>
            </a:extLst>
          </p:cNvPr>
          <p:cNvSpPr txBox="1"/>
          <p:nvPr/>
        </p:nvSpPr>
        <p:spPr>
          <a:xfrm>
            <a:off x="7436349" y="3572460"/>
            <a:ext cx="3227803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2000" dirty="0" err="1"/>
              <a:t>第二层循环从第i个元素开始</a:t>
            </a:r>
            <a:endParaRPr sz="2000" dirty="0"/>
          </a:p>
        </p:txBody>
      </p:sp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id="{797B0E09-F609-4975-818C-9D5505F36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58" y="4459378"/>
            <a:ext cx="9156700" cy="11176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当第i个元素大于第j个元素时，就将他们交换顺序">
            <a:extLst>
              <a:ext uri="{FF2B5EF4-FFF2-40B4-BE49-F238E27FC236}">
                <a16:creationId xmlns:a16="http://schemas.microsoft.com/office/drawing/2014/main" id="{1C88A24A-82DC-4714-8ABD-54E77FDDA03A}"/>
              </a:ext>
            </a:extLst>
          </p:cNvPr>
          <p:cNvSpPr txBox="1"/>
          <p:nvPr/>
        </p:nvSpPr>
        <p:spPr>
          <a:xfrm>
            <a:off x="2918236" y="5819437"/>
            <a:ext cx="5593835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2000" dirty="0" err="1"/>
              <a:t>当第i个元素大于第j个元素时，就将他们交换顺序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59594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67D30E0-C075-4383-B725-911CE3C90B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  <a:r>
              <a:rPr lang="en-US" altLang="zh-CN" dirty="0"/>
              <a:t>——Screen3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像" descr="图像">
            <a:extLst>
              <a:ext uri="{FF2B5EF4-FFF2-40B4-BE49-F238E27FC236}">
                <a16:creationId xmlns:a16="http://schemas.microsoft.com/office/drawing/2014/main" id="{7A935A76-7F7C-4D6C-8871-DDDA00624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58" y="1327897"/>
            <a:ext cx="6527801" cy="37719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mp为一个中间变量，储存第i个元素的值">
            <a:extLst>
              <a:ext uri="{FF2B5EF4-FFF2-40B4-BE49-F238E27FC236}">
                <a16:creationId xmlns:a16="http://schemas.microsoft.com/office/drawing/2014/main" id="{99954DF7-1141-4A4C-A2E7-11EA3C78245A}"/>
              </a:ext>
            </a:extLst>
          </p:cNvPr>
          <p:cNvSpPr txBox="1"/>
          <p:nvPr/>
        </p:nvSpPr>
        <p:spPr>
          <a:xfrm>
            <a:off x="6973919" y="1341321"/>
            <a:ext cx="4830806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2000" dirty="0" err="1"/>
              <a:t>temp为一个中间变量，储存第i个元素的值</a:t>
            </a:r>
            <a:endParaRPr sz="2000" dirty="0"/>
          </a:p>
        </p:txBody>
      </p:sp>
      <p:sp>
        <p:nvSpPr>
          <p:cNvPr id="5" name="然后将第j个元素的值赋值给第i个元素">
            <a:extLst>
              <a:ext uri="{FF2B5EF4-FFF2-40B4-BE49-F238E27FC236}">
                <a16:creationId xmlns:a16="http://schemas.microsoft.com/office/drawing/2014/main" id="{17B684B3-E499-41B8-9519-ADF03574F69E}"/>
              </a:ext>
            </a:extLst>
          </p:cNvPr>
          <p:cNvSpPr txBox="1"/>
          <p:nvPr/>
        </p:nvSpPr>
        <p:spPr>
          <a:xfrm>
            <a:off x="7155256" y="2433644"/>
            <a:ext cx="4311433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2000"/>
              <a:t>然后将第j个元素的值赋值给第i个元素</a:t>
            </a:r>
          </a:p>
        </p:txBody>
      </p:sp>
      <p:sp>
        <p:nvSpPr>
          <p:cNvPr id="7" name="最后将temp的值赋值给第j个元素">
            <a:extLst>
              <a:ext uri="{FF2B5EF4-FFF2-40B4-BE49-F238E27FC236}">
                <a16:creationId xmlns:a16="http://schemas.microsoft.com/office/drawing/2014/main" id="{C7B330D8-1D00-4AF1-A259-2EA51DA60A42}"/>
              </a:ext>
            </a:extLst>
          </p:cNvPr>
          <p:cNvSpPr txBox="1"/>
          <p:nvPr/>
        </p:nvSpPr>
        <p:spPr>
          <a:xfrm>
            <a:off x="7172189" y="4126978"/>
            <a:ext cx="3804884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2000"/>
              <a:t>最后将temp的值赋值给第j个元素</a:t>
            </a:r>
          </a:p>
        </p:txBody>
      </p:sp>
      <p:sp>
        <p:nvSpPr>
          <p:cNvPr id="8" name="temp=a[ i ].       a[ i ]=a[ j ].       a[ j ]=temp">
            <a:extLst>
              <a:ext uri="{FF2B5EF4-FFF2-40B4-BE49-F238E27FC236}">
                <a16:creationId xmlns:a16="http://schemas.microsoft.com/office/drawing/2014/main" id="{9E66EAA3-3E4F-4F7B-9169-A75D7AC36BBF}"/>
              </a:ext>
            </a:extLst>
          </p:cNvPr>
          <p:cNvSpPr txBox="1"/>
          <p:nvPr/>
        </p:nvSpPr>
        <p:spPr>
          <a:xfrm>
            <a:off x="3576150" y="5535978"/>
            <a:ext cx="4771495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lvl="2"/>
            <a:r>
              <a:rPr sz="2000"/>
              <a:t>temp=a[ i ].       a[ i ]=a[ j ].       a[ j ]=temp</a:t>
            </a:r>
          </a:p>
        </p:txBody>
      </p:sp>
    </p:spTree>
    <p:extLst>
      <p:ext uri="{BB962C8B-B14F-4D97-AF65-F5344CB8AC3E}">
        <p14:creationId xmlns:p14="http://schemas.microsoft.com/office/powerpoint/2010/main" val="745003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67D30E0-C075-4383-B725-911CE3C90B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  <a:r>
              <a:rPr lang="en-US" altLang="zh-CN" dirty="0"/>
              <a:t>——Screen3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7D244ED-56B1-4C52-99EA-77ABDCC6A31B}"/>
              </a:ext>
            </a:extLst>
          </p:cNvPr>
          <p:cNvSpPr txBox="1"/>
          <p:nvPr/>
        </p:nvSpPr>
        <p:spPr>
          <a:xfrm>
            <a:off x="491490" y="1060768"/>
            <a:ext cx="2379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冒泡排序总结构</a:t>
            </a:r>
          </a:p>
        </p:txBody>
      </p:sp>
      <p:pic>
        <p:nvPicPr>
          <p:cNvPr id="5" name="图像" descr="图像">
            <a:extLst>
              <a:ext uri="{FF2B5EF4-FFF2-40B4-BE49-F238E27FC236}">
                <a16:creationId xmlns:a16="http://schemas.microsoft.com/office/drawing/2014/main" id="{65C0B3CE-7DA1-4DF4-BB1B-7363F56F2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958" y="1161791"/>
            <a:ext cx="7950352" cy="55040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40541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1DF7322-DE3E-496A-843E-914B3DFB20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00ECC59-65E9-4BC9-9EAC-4D9F186E2A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课堂小练</a:t>
            </a:r>
          </a:p>
        </p:txBody>
      </p:sp>
    </p:spTree>
    <p:extLst>
      <p:ext uri="{BB962C8B-B14F-4D97-AF65-F5344CB8AC3E}">
        <p14:creationId xmlns:p14="http://schemas.microsoft.com/office/powerpoint/2010/main" val="2682728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课堂小练</a:t>
            </a:r>
            <a:endParaRPr lang="zh-CN" altLang="en-US" dirty="0"/>
          </a:p>
        </p:txBody>
      </p:sp>
      <p:sp>
        <p:nvSpPr>
          <p:cNvPr id="6" name="题目1：…">
            <a:extLst>
              <a:ext uri="{FF2B5EF4-FFF2-40B4-BE49-F238E27FC236}">
                <a16:creationId xmlns:a16="http://schemas.microsoft.com/office/drawing/2014/main" id="{3AC39AAC-7504-4B39-9413-84D151617B5E}"/>
              </a:ext>
            </a:extLst>
          </p:cNvPr>
          <p:cNvSpPr txBox="1"/>
          <p:nvPr/>
        </p:nvSpPr>
        <p:spPr>
          <a:xfrm>
            <a:off x="605738" y="1172425"/>
            <a:ext cx="8211691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000" dirty="0"/>
              <a:t>题目1</a:t>
            </a:r>
            <a:r>
              <a:rPr lang="zh-CN" altLang="en-US" sz="2000" dirty="0"/>
              <a:t>：如果想要多个组件竖直排列在屏幕上，应该使用什么布局组件。</a:t>
            </a:r>
            <a:r>
              <a:rPr lang="en-US" altLang="zh-CN" sz="2000" dirty="0" err="1"/>
              <a:t>A.</a:t>
            </a:r>
            <a:r>
              <a:rPr sz="2000" dirty="0" err="1"/>
              <a:t>水平布局</a:t>
            </a:r>
            <a:r>
              <a:rPr sz="2000" dirty="0"/>
              <a:t>        B. </a:t>
            </a:r>
            <a:r>
              <a:rPr sz="2000" dirty="0" err="1"/>
              <a:t>表格布局</a:t>
            </a:r>
            <a:r>
              <a:rPr sz="2000" dirty="0"/>
              <a:t>.        C. </a:t>
            </a:r>
            <a:r>
              <a:rPr sz="2000" dirty="0" err="1"/>
              <a:t>垂直布局</a:t>
            </a:r>
            <a:endParaRPr sz="2000" dirty="0"/>
          </a:p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sz="2000" dirty="0"/>
          </a:p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000" dirty="0"/>
              <a:t>题目2:</a:t>
            </a:r>
            <a:r>
              <a:rPr lang="en-US" altLang="zh-CN" sz="2000" dirty="0"/>
              <a:t>   </a:t>
            </a:r>
            <a:r>
              <a:rPr sz="2000" dirty="0" err="1"/>
              <a:t>列表的第一项的索引值是多少</a:t>
            </a:r>
            <a:r>
              <a:rPr lang="zh-CN" altLang="en-US" sz="2000" dirty="0"/>
              <a:t>？</a:t>
            </a:r>
            <a:endParaRPr sz="2000" dirty="0"/>
          </a:p>
        </p:txBody>
      </p:sp>
      <p:sp>
        <p:nvSpPr>
          <p:cNvPr id="7" name="答案：…">
            <a:extLst>
              <a:ext uri="{FF2B5EF4-FFF2-40B4-BE49-F238E27FC236}">
                <a16:creationId xmlns:a16="http://schemas.microsoft.com/office/drawing/2014/main" id="{7A374461-435F-4190-B63F-CA1924EC7604}"/>
              </a:ext>
            </a:extLst>
          </p:cNvPr>
          <p:cNvSpPr txBox="1"/>
          <p:nvPr/>
        </p:nvSpPr>
        <p:spPr>
          <a:xfrm>
            <a:off x="605738" y="2840829"/>
            <a:ext cx="2341658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>
                <a:solidFill>
                  <a:srgbClr val="FF26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000" dirty="0" err="1"/>
              <a:t>答案</a:t>
            </a:r>
            <a:r>
              <a:rPr sz="2000" dirty="0"/>
              <a:t>：</a:t>
            </a:r>
            <a:endParaRPr lang="en-US" altLang="zh-CN" sz="2000" dirty="0"/>
          </a:p>
          <a:p>
            <a:pPr>
              <a:defRPr>
                <a:solidFill>
                  <a:srgbClr val="FF26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000" dirty="0"/>
              <a:t>题目1：C</a:t>
            </a:r>
            <a:endParaRPr lang="en-US" altLang="zh-CN" sz="2000" dirty="0"/>
          </a:p>
          <a:p>
            <a:pPr>
              <a:defRPr>
                <a:solidFill>
                  <a:srgbClr val="FF26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000" dirty="0"/>
              <a:t>题目2:   1</a:t>
            </a:r>
          </a:p>
        </p:txBody>
      </p:sp>
    </p:spTree>
    <p:extLst>
      <p:ext uri="{BB962C8B-B14F-4D97-AF65-F5344CB8AC3E}">
        <p14:creationId xmlns:p14="http://schemas.microsoft.com/office/powerpoint/2010/main" val="340327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31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929682-F81A-4E14-9D44-B908070B8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Part1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课程目标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738915-A073-4926-86EB-D8708DEBAE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Part3 </a:t>
            </a:r>
            <a:r>
              <a:rPr lang="zh-CN" altLang="en-US" dirty="0"/>
              <a:t>组件设计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DC0988-9B1C-4A4F-8501-D850CD8C3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Part2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游戏展示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215BDAC-65F3-428E-9635-D2BA35082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Part4 </a:t>
            </a:r>
            <a:r>
              <a:rPr lang="zh-CN" altLang="en-US" dirty="0"/>
              <a:t>逻辑设计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831B883-14BF-4B05-B134-9522ED00F9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32990" y="4643833"/>
            <a:ext cx="2686050" cy="735687"/>
          </a:xfrm>
        </p:spPr>
        <p:txBody>
          <a:bodyPr/>
          <a:lstStyle/>
          <a:p>
            <a:r>
              <a:rPr lang="en-US" altLang="zh-CN" dirty="0"/>
              <a:t>Part5 </a:t>
            </a:r>
            <a:r>
              <a:rPr lang="zh-CN" altLang="en-US" dirty="0"/>
              <a:t>课堂小练</a:t>
            </a:r>
          </a:p>
        </p:txBody>
      </p:sp>
    </p:spTree>
    <p:extLst>
      <p:ext uri="{BB962C8B-B14F-4D97-AF65-F5344CB8AC3E}">
        <p14:creationId xmlns:p14="http://schemas.microsoft.com/office/powerpoint/2010/main" val="1795411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A909B83-3691-4A8C-936B-42F863442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B823DA6-9EEA-4C1B-A9B7-36081730A9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</a:p>
        </p:txBody>
      </p:sp>
    </p:spTree>
    <p:extLst>
      <p:ext uri="{BB962C8B-B14F-4D97-AF65-F5344CB8AC3E}">
        <p14:creationId xmlns:p14="http://schemas.microsoft.com/office/powerpoint/2010/main" val="1053556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67D30E0-C075-4383-B725-911CE3C90B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  <a:r>
              <a:rPr lang="en-US" altLang="zh-CN" dirty="0"/>
              <a:t>——Screen2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4906638-5523-4C5F-90CF-BD9C1CD1E2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365" y="1134065"/>
            <a:ext cx="5641508" cy="515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34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67D30E0-C075-4383-B725-911CE3C90B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  <a:r>
              <a:rPr lang="en-US" altLang="zh-CN" dirty="0"/>
              <a:t>——Screen2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44872FB-7A84-4740-9F02-C670E0C9F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23" y="1395808"/>
            <a:ext cx="10443353" cy="40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92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67D30E0-C075-4383-B725-911CE3C90B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  <a:r>
              <a:rPr lang="en-US" altLang="zh-CN" dirty="0"/>
              <a:t>——Screen2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像" descr="图像">
            <a:extLst>
              <a:ext uri="{FF2B5EF4-FFF2-40B4-BE49-F238E27FC236}">
                <a16:creationId xmlns:a16="http://schemas.microsoft.com/office/drawing/2014/main" id="{26469251-CE37-46FF-A060-F68FD0A12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334" y="1347073"/>
            <a:ext cx="7721332" cy="320397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屏幕2主要分为两个部分…">
            <a:extLst>
              <a:ext uri="{FF2B5EF4-FFF2-40B4-BE49-F238E27FC236}">
                <a16:creationId xmlns:a16="http://schemas.microsoft.com/office/drawing/2014/main" id="{4A1F7D75-8BB2-4958-BA95-861061032A99}"/>
              </a:ext>
            </a:extLst>
          </p:cNvPr>
          <p:cNvSpPr txBox="1"/>
          <p:nvPr/>
        </p:nvSpPr>
        <p:spPr>
          <a:xfrm>
            <a:off x="3029190" y="5021579"/>
            <a:ext cx="6133620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000" dirty="0"/>
              <a:t>屏幕2主要分为两个部分</a:t>
            </a:r>
          </a:p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000" dirty="0" err="1"/>
              <a:t>第一部分是点击按钮随机生成学号并显示</a:t>
            </a:r>
            <a:r>
              <a:rPr sz="2000" dirty="0"/>
              <a:t>；</a:t>
            </a:r>
          </a:p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000" dirty="0" err="1"/>
              <a:t>第二部分就是将点过的学号储存起来</a:t>
            </a:r>
            <a:r>
              <a:rPr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5122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67D30E0-C075-4383-B725-911CE3C90B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  <a:r>
              <a:rPr lang="en-US" altLang="zh-CN" dirty="0"/>
              <a:t>——Screen2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像" descr="图像">
            <a:extLst>
              <a:ext uri="{FF2B5EF4-FFF2-40B4-BE49-F238E27FC236}">
                <a16:creationId xmlns:a16="http://schemas.microsoft.com/office/drawing/2014/main" id="{21FD916D-2B6E-4A4A-801D-CBCD5DDD5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" y="2266949"/>
            <a:ext cx="6731002" cy="232410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初始化储存点过的学号的列表">
            <a:extLst>
              <a:ext uri="{FF2B5EF4-FFF2-40B4-BE49-F238E27FC236}">
                <a16:creationId xmlns:a16="http://schemas.microsoft.com/office/drawing/2014/main" id="{CFDEAE17-C6D9-4C64-968E-1531F5B2A014}"/>
              </a:ext>
            </a:extLst>
          </p:cNvPr>
          <p:cNvSpPr txBox="1"/>
          <p:nvPr/>
        </p:nvSpPr>
        <p:spPr>
          <a:xfrm>
            <a:off x="7711864" y="2225464"/>
            <a:ext cx="3426575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2000" dirty="0" err="1"/>
              <a:t>初始化储存点过的学号的列表</a:t>
            </a:r>
            <a:endParaRPr sz="2000" dirty="0"/>
          </a:p>
        </p:txBody>
      </p:sp>
      <p:sp>
        <p:nvSpPr>
          <p:cNvPr id="5" name="线条">
            <a:extLst>
              <a:ext uri="{FF2B5EF4-FFF2-40B4-BE49-F238E27FC236}">
                <a16:creationId xmlns:a16="http://schemas.microsoft.com/office/drawing/2014/main" id="{02A9CECF-1B2B-4AA4-B69F-6BAC2AD185B7}"/>
              </a:ext>
            </a:extLst>
          </p:cNvPr>
          <p:cNvSpPr/>
          <p:nvPr/>
        </p:nvSpPr>
        <p:spPr>
          <a:xfrm flipH="1">
            <a:off x="5562401" y="2452064"/>
            <a:ext cx="1893464" cy="18914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" name="将这个列表传递到第三个屏幕">
            <a:extLst>
              <a:ext uri="{FF2B5EF4-FFF2-40B4-BE49-F238E27FC236}">
                <a16:creationId xmlns:a16="http://schemas.microsoft.com/office/drawing/2014/main" id="{EE611D5F-5AC4-44A8-988A-CC01006CEC7E}"/>
              </a:ext>
            </a:extLst>
          </p:cNvPr>
          <p:cNvSpPr txBox="1"/>
          <p:nvPr/>
        </p:nvSpPr>
        <p:spPr>
          <a:xfrm>
            <a:off x="7796531" y="3630931"/>
            <a:ext cx="3426575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2000" dirty="0" err="1"/>
              <a:t>将这个列表传递到第三个屏幕</a:t>
            </a:r>
            <a:endParaRPr sz="2000" dirty="0"/>
          </a:p>
        </p:txBody>
      </p:sp>
      <p:sp>
        <p:nvSpPr>
          <p:cNvPr id="8" name="线条">
            <a:extLst>
              <a:ext uri="{FF2B5EF4-FFF2-40B4-BE49-F238E27FC236}">
                <a16:creationId xmlns:a16="http://schemas.microsoft.com/office/drawing/2014/main" id="{16DAEE5B-E885-4A60-8C10-E78FE66B4CD6}"/>
              </a:ext>
            </a:extLst>
          </p:cNvPr>
          <p:cNvSpPr/>
          <p:nvPr/>
        </p:nvSpPr>
        <p:spPr>
          <a:xfrm flipH="1">
            <a:off x="6528150" y="3751654"/>
            <a:ext cx="88058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215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67D30E0-C075-4383-B725-911CE3C90B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  <a:r>
              <a:rPr lang="en-US" altLang="zh-CN" dirty="0"/>
              <a:t>——Screen3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像" descr="图像">
            <a:extLst>
              <a:ext uri="{FF2B5EF4-FFF2-40B4-BE49-F238E27FC236}">
                <a16:creationId xmlns:a16="http://schemas.microsoft.com/office/drawing/2014/main" id="{E1828304-0DA2-478B-9016-7CE1EC3ED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95" y="1204338"/>
            <a:ext cx="5914198" cy="496852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此屏幕只有2个组件…">
            <a:extLst>
              <a:ext uri="{FF2B5EF4-FFF2-40B4-BE49-F238E27FC236}">
                <a16:creationId xmlns:a16="http://schemas.microsoft.com/office/drawing/2014/main" id="{6858F9D1-C886-4123-8994-9168D84FABE7}"/>
              </a:ext>
            </a:extLst>
          </p:cNvPr>
          <p:cNvSpPr txBox="1"/>
          <p:nvPr/>
        </p:nvSpPr>
        <p:spPr>
          <a:xfrm>
            <a:off x="6914895" y="2854414"/>
            <a:ext cx="5090492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000" dirty="0"/>
              <a:t>此屏幕只有2个组件</a:t>
            </a:r>
          </a:p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000" dirty="0"/>
              <a:t>“标签1”用来提示该页面功能；</a:t>
            </a:r>
          </a:p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000" dirty="0"/>
              <a:t>“列表显示框1”用来显示之前点过的学号</a:t>
            </a:r>
            <a:r>
              <a:rPr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0512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67D30E0-C075-4383-B725-911CE3C90B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  <a:r>
              <a:rPr lang="en-US" altLang="zh-CN" dirty="0"/>
              <a:t>——Screen3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在屏幕3初始化时获得屏幕2传过来的列表，…">
            <a:extLst>
              <a:ext uri="{FF2B5EF4-FFF2-40B4-BE49-F238E27FC236}">
                <a16:creationId xmlns:a16="http://schemas.microsoft.com/office/drawing/2014/main" id="{6A2E4E20-8C19-4964-AE7D-20E534BB83F5}"/>
              </a:ext>
            </a:extLst>
          </p:cNvPr>
          <p:cNvSpPr txBox="1"/>
          <p:nvPr/>
        </p:nvSpPr>
        <p:spPr>
          <a:xfrm>
            <a:off x="7234524" y="2205046"/>
            <a:ext cx="4743433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000" dirty="0"/>
              <a:t>在屏幕3初始化时获得屏幕2传过来的列表，然后将列表转换为CSV行。</a:t>
            </a:r>
          </a:p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sz="2000" dirty="0"/>
          </a:p>
        </p:txBody>
      </p:sp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21EC967A-10F3-43D4-A98A-99CFC8029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5542"/>
            <a:ext cx="12192001" cy="666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像" descr="图像">
            <a:extLst>
              <a:ext uri="{FF2B5EF4-FFF2-40B4-BE49-F238E27FC236}">
                <a16:creationId xmlns:a16="http://schemas.microsoft.com/office/drawing/2014/main" id="{A9824BAB-E329-4C91-989B-028F49CD8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43" y="1356029"/>
            <a:ext cx="7083490" cy="227867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线条">
            <a:extLst>
              <a:ext uri="{FF2B5EF4-FFF2-40B4-BE49-F238E27FC236}">
                <a16:creationId xmlns:a16="http://schemas.microsoft.com/office/drawing/2014/main" id="{B8756136-E4AA-40B0-9068-5A0A79F833EF}"/>
              </a:ext>
            </a:extLst>
          </p:cNvPr>
          <p:cNvSpPr/>
          <p:nvPr/>
        </p:nvSpPr>
        <p:spPr>
          <a:xfrm>
            <a:off x="5950881" y="4147537"/>
            <a:ext cx="1" cy="87800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005539F-8EDD-42DF-AB25-0B1DA8BC0C21}"/>
              </a:ext>
            </a:extLst>
          </p:cNvPr>
          <p:cNvSpPr/>
          <p:nvPr/>
        </p:nvSpPr>
        <p:spPr>
          <a:xfrm>
            <a:off x="3293744" y="3822361"/>
            <a:ext cx="5314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在组件中用鼠标指向组件就可以看到相关说明</a:t>
            </a:r>
          </a:p>
        </p:txBody>
      </p:sp>
    </p:spTree>
    <p:extLst>
      <p:ext uri="{BB962C8B-B14F-4D97-AF65-F5344CB8AC3E}">
        <p14:creationId xmlns:p14="http://schemas.microsoft.com/office/powerpoint/2010/main" val="71964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2" id="{29929EE8-3FB3-419B-94C3-57E66CA722C6}" vid="{8AC08D05-3A3C-4639-B537-B3756679560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Words>228</Words>
  <Application>Microsoft Office PowerPoint</Application>
  <PresentationFormat>宽屏</PresentationFormat>
  <Paragraphs>49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Noto Sans S Chinese Medium</vt:lpstr>
      <vt:lpstr>等线</vt:lpstr>
      <vt:lpstr>黑体</vt:lpstr>
      <vt:lpstr>Microsoft YaHei</vt:lpstr>
      <vt:lpstr>杨任东竹石体-Regular</vt:lpstr>
      <vt:lpstr>字魂105号-简雅黑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zhuojun choi</dc:creator>
  <cp:lastModifiedBy> </cp:lastModifiedBy>
  <cp:revision>12</cp:revision>
  <dcterms:created xsi:type="dcterms:W3CDTF">2020-02-26T08:51:50Z</dcterms:created>
  <dcterms:modified xsi:type="dcterms:W3CDTF">2020-03-03T14:17:48Z</dcterms:modified>
</cp:coreProperties>
</file>